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Merriweather Bold" charset="0"/>
      <p:bold r:id="rId21"/>
    </p:embeddedFont>
    <p:embeddedFont>
      <p:font typeface="微軟正黑體" pitchFamily="34" charset="-120"/>
      <p:regular r:id="rId22"/>
      <p:bold r:id="rId23"/>
    </p:embeddedFont>
    <p:embeddedFont>
      <p:font typeface="Open Sans" pitchFamily="34" charset="0"/>
      <p:regular r:id="rId24"/>
      <p:bold r:id="rId25"/>
      <p:italic r:id="rId26"/>
      <p:boldItalic r:id="rId27"/>
    </p:embeddedFont>
    <p:embeddedFont>
      <p:font typeface="Microsoft JhengHei Light" charset="-120"/>
      <p:regular r:id="rId28"/>
    </p:embeddedFont>
    <p:embeddedFont>
      <p:font typeface="Open Sans Bold" pitchFamily="34" charset="0"/>
      <p:bold r:id="rId29"/>
    </p:embeddedFont>
    <p:embeddedFont>
      <p:font typeface="Calibri" pitchFamily="34" charset="0"/>
      <p:regular r:id="rId30"/>
      <p:bold r:id="rId31"/>
      <p:italic r:id="rId32"/>
      <p:boldItalic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02" d="100"/>
          <a:sy n="102" d="100"/>
        </p:scale>
        <p:origin x="-90" y="10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C29FF2C6-B9DD-49CF-A620-A6C28FCE75ED}" srcId="{CE0A42C6-78D3-49DF-AD8C-70F1808FE1F3}" destId="{7DC0A066-505E-49D3-9928-4715E5477544}" srcOrd="0"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89C452BB-FA78-430B-813D-A6868D6938FE}" type="presOf" srcId="{EB4E691D-BB19-471D-AEFA-6B66E78586B9}" destId="{20D81652-5787-42C9-A434-2FA40246A814}" srcOrd="1"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E6D92487-0E89-4221-A7AA-33ADE0FABE6C}" srcId="{CE0A42C6-78D3-49DF-AD8C-70F1808FE1F3}" destId="{EB4E691D-BB19-471D-AEFA-6B66E78586B9}" srcOrd="0" destOrd="0" parTransId="{C960CBD6-79C1-4A2E-B9E0-8B7A8C53F456}" sibTransId="{B29BDB1E-F0E4-4576-BC73-59E15C208730}"/>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1"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t>
        <a:bodyPr/>
        <a:lstStyle/>
        <a:p>
          <a:endParaRPr lang="zh-TW" altLang="en-US"/>
        </a:p>
      </dgm:t>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t>
        <a:bodyPr/>
        <a:lstStyle/>
        <a:p>
          <a:endParaRPr lang="zh-TW" altLang="en-US"/>
        </a:p>
      </dgm:t>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t>
        <a:bodyPr/>
        <a:lstStyle/>
        <a:p>
          <a:endParaRPr lang="zh-TW" altLang="en-US"/>
        </a:p>
      </dgm:t>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t>
        <a:bodyPr/>
        <a:lstStyle/>
        <a:p>
          <a:endParaRPr lang="zh-TW" altLang="en-US"/>
        </a:p>
      </dgm:t>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t>
        <a:bodyPr/>
        <a:lstStyle/>
        <a:p>
          <a:endParaRPr lang="zh-TW" altLang="en-US"/>
        </a:p>
      </dgm:t>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t>
        <a:bodyPr/>
        <a:lstStyle/>
        <a:p>
          <a:endParaRPr lang="zh-TW" altLang="en-US"/>
        </a:p>
      </dgm:t>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t>
        <a:bodyPr/>
        <a:lstStyle/>
        <a:p>
          <a:endParaRPr lang="zh-TW" altLang="en-US"/>
        </a:p>
      </dgm:t>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B3CC0646-327D-4DA8-9830-43F85A04FA83}" type="presOf" srcId="{E32BAD7C-2766-4068-9990-EFE056CC35BE}" destId="{B7C92495-C973-4DBB-8C5F-C34C1BE9DE8B}"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91769DC4-C76B-40E0-9106-8E429F01DDBA}" type="presOf" srcId="{D80E0CCE-07AD-4314-B4E7-05F663DA4F31}" destId="{3CE03648-1DB5-4E41-A1EF-682C9399561C}"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252CC362-6DC6-4908-92CD-14A663D95F66}" srcId="{AABC8B92-EB9E-4C15-90F7-6609BE1D5CBD}" destId="{72FF6B10-9E22-4B6C-BC98-54E2C1115C1C}" srcOrd="3" destOrd="0" parTransId="{688EF750-0E18-47B6-A57F-E7CEDF473E9A}" sibTransId="{AE84500E-803B-489B-8FA0-8026D640E86D}"/>
    <dgm:cxn modelId="{FD30EE5C-51E0-49D3-BF5F-A8887E127227}" type="presOf" srcId="{839D87E2-3409-490E-948C-18721CC7D03A}" destId="{C1FE3537-2DFB-4930-9FFD-134776AD1680}"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3CE0E7CF-1B06-47F7-B6B3-D5897C849535}" srcId="{AABC8B92-EB9E-4C15-90F7-6609BE1D5CBD}" destId="{D80E0CCE-07AD-4314-B4E7-05F663DA4F31}" srcOrd="4" destOrd="0" parTransId="{1266D3FE-54B1-4888-9738-2311A3A4C1A9}" sibTransId="{FB5ED6EA-4100-41A1-BCF0-CF4F830AFB6B}"/>
    <dgm:cxn modelId="{1A111B8D-518B-4C8F-A090-D62547211763}" srcId="{AABC8B92-EB9E-4C15-90F7-6609BE1D5CBD}" destId="{2A8DC547-B8F9-483E-AC6A-F3D5C1EACEBB}" srcOrd="1" destOrd="0" parTransId="{845FB13F-3F3B-442C-81AB-A89F71D7563D}" sibTransId="{666A646E-F7F2-4E73-9DBE-ED0B1D540A0C}"/>
    <dgm:cxn modelId="{07167BCF-39C1-46D6-A04B-794E2B8475C9}" srcId="{AABC8B92-EB9E-4C15-90F7-6609BE1D5CBD}" destId="{60C85734-504F-495A-9EB1-FFD2451F2DD0}" srcOrd="0" destOrd="0" parTransId="{EE4C8DAA-7E83-4213-BDE3-975CCAA55A1A}" sibTransId="{839D87E2-3409-490E-948C-18721CC7D03A}"/>
    <dgm:cxn modelId="{C07E7816-4374-4B1C-AF3E-192E87DB87FE}" type="presOf" srcId="{AABC8B92-EB9E-4C15-90F7-6609BE1D5CBD}" destId="{3F63BAE6-17D2-4AB1-8E9A-452E0DF0980C}"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Char char="••"/>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Char char="••"/>
          </a:pPr>
          <a:endParaRPr lang="zh-TW" altLang="en-US" sz="3300" kern="1200" dirty="0"/>
        </a:p>
        <a:p>
          <a:pPr marL="285750" lvl="1" indent="-285750" algn="ctr" defTabSz="1600200">
            <a:lnSpc>
              <a:spcPct val="90000"/>
            </a:lnSpc>
            <a:spcBef>
              <a:spcPct val="0"/>
            </a:spcBef>
            <a:spcAft>
              <a:spcPct val="15000"/>
            </a:spcAft>
            <a:buChar char="••"/>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06-6523779</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06-6530968</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4800" b="1" kern="10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chyi51688@tn.edu.tw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696</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Arial</vt:lpstr>
      <vt:lpstr>新細明體</vt:lpstr>
      <vt:lpstr>Merriweather Bold</vt:lpstr>
      <vt:lpstr>微軟正黑體</vt:lpstr>
      <vt:lpstr>Open Sans</vt:lpstr>
      <vt:lpstr>Microsoft JhengHei Light</vt:lpstr>
      <vt:lpstr>Open Sans Bold</vt:lpstr>
      <vt:lpstr>Calibri</vt:lpstr>
      <vt:lpstr>Times New Roman</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33</cp:revision>
  <dcterms:created xsi:type="dcterms:W3CDTF">2025-05-06T03:44:06Z</dcterms:created>
  <dcterms:modified xsi:type="dcterms:W3CDTF">2025-07-02T07:08:32Z</dcterms:modified>
</cp:coreProperties>
</file>